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27" r:id="rId2"/>
    <p:sldMasterId id="2147483775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8" r:id="rId9"/>
    <p:sldId id="261" r:id="rId10"/>
    <p:sldId id="263" r:id="rId11"/>
    <p:sldId id="264" r:id="rId12"/>
    <p:sldId id="265" r:id="rId13"/>
    <p:sldId id="280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373"/>
    <a:srgbClr val="000000"/>
    <a:srgbClr val="E6E6E6"/>
    <a:srgbClr val="DE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B6A90-81B7-4ADF-A87F-73E523747CAE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88C8C-CA06-4419-B055-B080B550C5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841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88C8C-CA06-4419-B055-B080B550C56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3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98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7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722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1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14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681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28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46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02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52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82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58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499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1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8317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6547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94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020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45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154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3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959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842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57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27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0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88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24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35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21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85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23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6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0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BD2BB-FBC7-4EC3-B2B8-929A25246464}" type="datetimeFigureOut">
              <a:rPr lang="zh-TW" altLang="en-US" smtClean="0"/>
              <a:t>2020/3/12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CFBFB-0059-4933-B8E0-57860DD233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37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5.wdp"/><Relationship Id="rId5" Type="http://schemas.openxmlformats.org/officeDocument/2006/relationships/image" Target="../media/image37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4137209" y="3803163"/>
            <a:ext cx="5910072" cy="1079857"/>
          </a:xfrm>
          <a:prstGeom prst="round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544577" y="1963579"/>
            <a:ext cx="6104492" cy="2104705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50820" y="2896542"/>
            <a:ext cx="378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菁英</a:t>
            </a:r>
            <a:r>
              <a:rPr lang="zh-TW" altLang="en-US" sz="5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狙擊手</a:t>
            </a:r>
            <a:endParaRPr lang="zh-TW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96983" y="4046867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TW" altLang="en-US" sz="32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反應力與英打速度的培訓場</a:t>
            </a:r>
          </a:p>
        </p:txBody>
      </p:sp>
      <p:sp>
        <p:nvSpPr>
          <p:cNvPr id="9" name="矩形 8"/>
          <p:cNvSpPr/>
          <p:nvPr/>
        </p:nvSpPr>
        <p:spPr>
          <a:xfrm>
            <a:off x="3676540" y="2373322"/>
            <a:ext cx="1840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TW" sz="2800" b="1" dirty="0" smtClean="0">
                <a:solidFill>
                  <a:schemeClr val="bg1"/>
                </a:solidFill>
              </a:rPr>
              <a:t>Coding 101</a:t>
            </a:r>
            <a:endParaRPr kumimoji="1" lang="zh-TW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2660074" y="2896542"/>
            <a:ext cx="3873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544577" y="549725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游狼美钢行书（简）" panose="02010800040101010101" pitchFamily="2" charset="-122"/>
                <a:ea typeface="文鼎中行書" panose="02010609010101010101" pitchFamily="49" charset="-120"/>
              </a:rPr>
              <a:t>楊尚霖工作室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694414" y="549725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游狼美钢行书（简）" panose="02010800040101010101" pitchFamily="2" charset="-122"/>
                <a:ea typeface="文鼎中行書" panose="02010609010101010101" pitchFamily="49" charset="-120"/>
              </a:rPr>
              <a:t>出品</a:t>
            </a:r>
            <a:endParaRPr lang="zh-TW" altLang="en-US" sz="3600" dirty="0">
              <a:solidFill>
                <a:schemeClr val="bg1"/>
              </a:solidFill>
              <a:latin typeface="游狼美钢行书（简）" panose="02010800040101010101" pitchFamily="2" charset="-122"/>
              <a:ea typeface="文鼎中行書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731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圖片 5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2572" y="38370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程式架構說明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1738644" y="1790099"/>
            <a:ext cx="8716371" cy="3872162"/>
            <a:chOff x="1737815" y="1492919"/>
            <a:chExt cx="8716371" cy="3872162"/>
          </a:xfrm>
        </p:grpSpPr>
        <p:sp>
          <p:nvSpPr>
            <p:cNvPr id="54" name="圓角矩形 53"/>
            <p:cNvSpPr/>
            <p:nvPr/>
          </p:nvSpPr>
          <p:spPr>
            <a:xfrm>
              <a:off x="1737815" y="1492919"/>
              <a:ext cx="3372073" cy="920913"/>
            </a:xfrm>
            <a:prstGeom prst="roundRect">
              <a:avLst/>
            </a:prstGeom>
            <a:solidFill>
              <a:schemeClr val="bg1">
                <a:lumMod val="85000"/>
                <a:alpha val="60000"/>
              </a:schemeClr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/>
                <a:t>gamer</a:t>
              </a:r>
              <a:endParaRPr lang="zh-TW" altLang="en-US" sz="3200" dirty="0"/>
            </a:p>
          </p:txBody>
        </p:sp>
        <p:sp>
          <p:nvSpPr>
            <p:cNvPr id="55" name="圓角矩形 54"/>
            <p:cNvSpPr/>
            <p:nvPr/>
          </p:nvSpPr>
          <p:spPr>
            <a:xfrm>
              <a:off x="1737816" y="4444168"/>
              <a:ext cx="3372073" cy="920913"/>
            </a:xfrm>
            <a:prstGeom prst="roundRect">
              <a:avLst/>
            </a:prstGeom>
            <a:solidFill>
              <a:schemeClr val="bg1">
                <a:lumMod val="85000"/>
                <a:alpha val="60000"/>
              </a:schemeClr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mission_complele</a:t>
              </a:r>
              <a:endParaRPr lang="zh-TW" altLang="en-US" sz="3200" dirty="0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7082113" y="1492919"/>
              <a:ext cx="3372073" cy="920913"/>
            </a:xfrm>
            <a:prstGeom prst="roundRect">
              <a:avLst/>
            </a:prstGeom>
            <a:solidFill>
              <a:schemeClr val="bg1">
                <a:lumMod val="85000"/>
                <a:alpha val="60000"/>
              </a:schemeClr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/>
                <a:t>menu</a:t>
              </a:r>
              <a:endParaRPr lang="zh-TW" altLang="en-US" sz="3200" dirty="0"/>
            </a:p>
          </p:txBody>
        </p:sp>
        <p:sp>
          <p:nvSpPr>
            <p:cNvPr id="57" name="圓角矩形 56"/>
            <p:cNvSpPr/>
            <p:nvPr/>
          </p:nvSpPr>
          <p:spPr>
            <a:xfrm>
              <a:off x="7082113" y="4436978"/>
              <a:ext cx="3372073" cy="920913"/>
            </a:xfrm>
            <a:prstGeom prst="roundRect">
              <a:avLst/>
            </a:prstGeom>
            <a:solidFill>
              <a:schemeClr val="bg1">
                <a:lumMod val="85000"/>
                <a:alpha val="60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t</a:t>
              </a:r>
              <a:r>
                <a:rPr lang="en-US" altLang="zh-TW" sz="3200" dirty="0" smtClean="0"/>
                <a:t>wo_player</a:t>
              </a:r>
              <a:endParaRPr lang="zh-TW" altLang="en-US" sz="3200" dirty="0"/>
            </a:p>
          </p:txBody>
        </p:sp>
        <p:sp>
          <p:nvSpPr>
            <p:cNvPr id="60" name="圓角矩形 59"/>
            <p:cNvSpPr/>
            <p:nvPr/>
          </p:nvSpPr>
          <p:spPr>
            <a:xfrm>
              <a:off x="4410793" y="2183130"/>
              <a:ext cx="3372073" cy="2526029"/>
            </a:xfrm>
            <a:prstGeom prst="roundRect">
              <a:avLst/>
            </a:prstGeom>
            <a:solidFill>
              <a:srgbClr val="FFC000">
                <a:alpha val="60000"/>
              </a:srgbClr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/>
                <a:t>destroy</a:t>
              </a:r>
              <a:r>
                <a:rPr lang="en-US" altLang="zh-TW" sz="3200" dirty="0" smtClean="0"/>
                <a:t>()</a:t>
              </a:r>
              <a:endParaRPr lang="zh-TW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700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2189" y="34941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遊戲模式介紹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475528" y="1680210"/>
            <a:ext cx="2587046" cy="733622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easy</a:t>
            </a:r>
            <a:endParaRPr lang="zh-TW" altLang="en-US" sz="3200" dirty="0"/>
          </a:p>
        </p:txBody>
      </p:sp>
      <p:sp>
        <p:nvSpPr>
          <p:cNvPr id="22" name="圓角矩形 21"/>
          <p:cNvSpPr/>
          <p:nvPr/>
        </p:nvSpPr>
        <p:spPr>
          <a:xfrm>
            <a:off x="4826310" y="1680210"/>
            <a:ext cx="2587046" cy="733622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hard</a:t>
            </a:r>
            <a:endParaRPr lang="zh-TW" altLang="en-US" sz="3200" dirty="0"/>
          </a:p>
        </p:txBody>
      </p:sp>
      <p:sp>
        <p:nvSpPr>
          <p:cNvPr id="23" name="圓角矩形 22"/>
          <p:cNvSpPr/>
          <p:nvPr/>
        </p:nvSpPr>
        <p:spPr>
          <a:xfrm>
            <a:off x="8177092" y="1680210"/>
            <a:ext cx="2587046" cy="733622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crazy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506" y="2783873"/>
            <a:ext cx="2000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5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2572" y="3837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射擊</a:t>
            </a:r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畫面與結果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8" name="矩形: 圓角 15">
            <a:extLst>
              <a:ext uri="{FF2B5EF4-FFF2-40B4-BE49-F238E27FC236}">
                <a16:creationId xmlns:a16="http://schemas.microsoft.com/office/drawing/2014/main" id="{819EBC44-B47B-44FE-917E-D80E296646D7}"/>
              </a:ext>
            </a:extLst>
          </p:cNvPr>
          <p:cNvSpPr/>
          <p:nvPr/>
        </p:nvSpPr>
        <p:spPr>
          <a:xfrm>
            <a:off x="6450923" y="1289099"/>
            <a:ext cx="1879503" cy="640645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Wrong</a:t>
            </a:r>
          </a:p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射到平民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17">
            <a:extLst>
              <a:ext uri="{FF2B5EF4-FFF2-40B4-BE49-F238E27FC236}">
                <a16:creationId xmlns:a16="http://schemas.microsoft.com/office/drawing/2014/main" id="{A517FB57-0769-41EA-ADB5-97B359148C1C}"/>
              </a:ext>
            </a:extLst>
          </p:cNvPr>
          <p:cNvSpPr/>
          <p:nvPr/>
        </p:nvSpPr>
        <p:spPr>
          <a:xfrm>
            <a:off x="3102215" y="1289099"/>
            <a:ext cx="2472394" cy="642667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Empty</a:t>
            </a:r>
          </a:p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輸入錯誤字串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空字串</a:t>
            </a: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18">
            <a:extLst>
              <a:ext uri="{FF2B5EF4-FFF2-40B4-BE49-F238E27FC236}">
                <a16:creationId xmlns:a16="http://schemas.microsoft.com/office/drawing/2014/main" id="{0FAB3B4D-585A-4F17-AF6E-ECD044DDCAB4}"/>
              </a:ext>
            </a:extLst>
          </p:cNvPr>
          <p:cNvSpPr/>
          <p:nvPr/>
        </p:nvSpPr>
        <p:spPr>
          <a:xfrm>
            <a:off x="242572" y="1290111"/>
            <a:ext cx="1983329" cy="640645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Success</a:t>
            </a:r>
          </a:p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打到恐怖份子</a:t>
            </a: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548BA00-7CB9-4C9A-B260-8F5DC1150256}"/>
              </a:ext>
            </a:extLst>
          </p:cNvPr>
          <p:cNvGrpSpPr/>
          <p:nvPr/>
        </p:nvGrpSpPr>
        <p:grpSpPr>
          <a:xfrm>
            <a:off x="36070" y="2193989"/>
            <a:ext cx="2892678" cy="1626967"/>
            <a:chOff x="-8880247" y="6312554"/>
            <a:chExt cx="4314704" cy="239971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E135CE1-75C4-4BB6-AC69-D7239CD05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80247" y="6438236"/>
              <a:ext cx="4289133" cy="2274036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1241858-7CE0-4A3F-B9C5-557A1C298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33" t="45183" r="36712" b="18541"/>
            <a:stretch/>
          </p:blipFill>
          <p:spPr>
            <a:xfrm>
              <a:off x="-7299874" y="7211310"/>
              <a:ext cx="1397840" cy="1314352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D5311A5D-C3BB-4744-9143-15FCB9E428D8}"/>
                </a:ext>
              </a:extLst>
            </p:cNvPr>
            <p:cNvGrpSpPr/>
            <p:nvPr/>
          </p:nvGrpSpPr>
          <p:grpSpPr>
            <a:xfrm>
              <a:off x="-6033207" y="6312554"/>
              <a:ext cx="1467664" cy="1380007"/>
              <a:chOff x="4227004" y="15773595"/>
              <a:chExt cx="1708531" cy="170853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9266961C-9488-44FD-AF48-73CB25358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614" t="253" r="1724" b="64878"/>
              <a:stretch/>
            </p:blipFill>
            <p:spPr>
              <a:xfrm>
                <a:off x="4227004" y="15773595"/>
                <a:ext cx="1708531" cy="1708531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A3763C84-D732-4CB6-AA4C-046DE8D3C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6023" y="16490701"/>
                <a:ext cx="1001694" cy="195452"/>
              </a:xfrm>
              <a:prstGeom prst="rect">
                <a:avLst/>
              </a:prstGeom>
              <a:ln w="57150">
                <a:noFill/>
              </a:ln>
            </p:spPr>
          </p:pic>
        </p:grp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60E1FAE-A740-4737-B593-B6CBE3DC44AC}"/>
              </a:ext>
            </a:extLst>
          </p:cNvPr>
          <p:cNvGrpSpPr/>
          <p:nvPr/>
        </p:nvGrpSpPr>
        <p:grpSpPr>
          <a:xfrm>
            <a:off x="3024808" y="2191646"/>
            <a:ext cx="2918255" cy="1648928"/>
            <a:chOff x="710914" y="10758348"/>
            <a:chExt cx="4300612" cy="2430014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F389927-F6C8-4C60-B237-C9806EC0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14" y="10914483"/>
              <a:ext cx="4195311" cy="2273879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8439016-9E06-4B70-86EF-63532F67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42" t="1147" r="2344" b="66561"/>
            <a:stretch/>
          </p:blipFill>
          <p:spPr>
            <a:xfrm>
              <a:off x="3679278" y="10788644"/>
              <a:ext cx="1332248" cy="1252679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D4D2486-F976-48AC-9B0B-217C3F461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8" t="300" r="73800" b="77455"/>
            <a:stretch/>
          </p:blipFill>
          <p:spPr>
            <a:xfrm>
              <a:off x="1252728" y="10758348"/>
              <a:ext cx="903522" cy="849558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4435D65-C3D7-4DCC-BD9D-EF56EB08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7" t="44354" r="64920" b="16885"/>
            <a:stretch/>
          </p:blipFill>
          <p:spPr>
            <a:xfrm>
              <a:off x="1758786" y="11869597"/>
              <a:ext cx="1158774" cy="1089566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B646895-49A1-4EFB-BC20-3C9B6C501C9B}"/>
              </a:ext>
            </a:extLst>
          </p:cNvPr>
          <p:cNvGrpSpPr/>
          <p:nvPr/>
        </p:nvGrpSpPr>
        <p:grpSpPr>
          <a:xfrm>
            <a:off x="6067964" y="2193236"/>
            <a:ext cx="2875535" cy="1659403"/>
            <a:chOff x="5220908" y="10789012"/>
            <a:chExt cx="4270540" cy="2375273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080CE1C-21F1-4DB3-AE89-4C55A26E4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229" y="10890406"/>
              <a:ext cx="4197219" cy="2273879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36C8F4E-B2D4-494C-A1A7-CB7EC5752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8" t="300" r="73800" b="77455"/>
            <a:stretch/>
          </p:blipFill>
          <p:spPr>
            <a:xfrm>
              <a:off x="5794381" y="10814157"/>
              <a:ext cx="731057" cy="687393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E8567366-1B39-42CB-9E3C-2F90E1BF1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0" t="535" r="1901" b="67600"/>
            <a:stretch/>
          </p:blipFill>
          <p:spPr>
            <a:xfrm>
              <a:off x="8180124" y="10789012"/>
              <a:ext cx="1292622" cy="1215419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0BAD65A7-712E-4A55-8598-31EFC285D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" t="14102" r="78195" b="48671"/>
            <a:stretch/>
          </p:blipFill>
          <p:spPr>
            <a:xfrm>
              <a:off x="5220908" y="11238991"/>
              <a:ext cx="1086486" cy="1021595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</p:grpSp>
      <p:sp>
        <p:nvSpPr>
          <p:cNvPr id="28" name="矩形: 圓角 40">
            <a:extLst>
              <a:ext uri="{FF2B5EF4-FFF2-40B4-BE49-F238E27FC236}">
                <a16:creationId xmlns:a16="http://schemas.microsoft.com/office/drawing/2014/main" id="{26AD2139-F3D6-438F-958C-4D00211C8D93}"/>
              </a:ext>
            </a:extLst>
          </p:cNvPr>
          <p:cNvSpPr/>
          <p:nvPr/>
        </p:nvSpPr>
        <p:spPr>
          <a:xfrm>
            <a:off x="9206741" y="1290075"/>
            <a:ext cx="2472394" cy="640645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Fail</a:t>
            </a:r>
          </a:p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射到市長</a:t>
            </a: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A174548-11CD-494C-9EDE-3B6AA1A5B23E}"/>
              </a:ext>
            </a:extLst>
          </p:cNvPr>
          <p:cNvGrpSpPr/>
          <p:nvPr/>
        </p:nvGrpSpPr>
        <p:grpSpPr>
          <a:xfrm>
            <a:off x="9168576" y="2025820"/>
            <a:ext cx="2940188" cy="1839765"/>
            <a:chOff x="10080370" y="10634315"/>
            <a:chExt cx="4273902" cy="2561725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0A277C49-5252-440C-ACCD-371A0CDDC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370" y="10922160"/>
              <a:ext cx="4195311" cy="227388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9102238-685B-450F-9781-DA27636DC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25" t="1163" r="2485" b="67627"/>
            <a:stretch/>
          </p:blipFill>
          <p:spPr>
            <a:xfrm>
              <a:off x="12989804" y="10634315"/>
              <a:ext cx="1364468" cy="1282973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BFDFA276-3DBE-4EA8-9165-0FB051708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0" t="520" r="83549" b="76423"/>
            <a:stretch/>
          </p:blipFill>
          <p:spPr>
            <a:xfrm>
              <a:off x="10113228" y="10792777"/>
              <a:ext cx="897265" cy="843675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692C5BA8-5060-49D5-8385-4BAB5E8E8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5" t="44654" r="36117" b="17860"/>
            <a:stretch/>
          </p:blipFill>
          <p:spPr>
            <a:xfrm>
              <a:off x="11721819" y="11888084"/>
              <a:ext cx="1267985" cy="1192254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296B12AA-5232-4E7B-BE9B-9B76222CD2D9}"/>
              </a:ext>
            </a:extLst>
          </p:cNvPr>
          <p:cNvSpPr/>
          <p:nvPr/>
        </p:nvSpPr>
        <p:spPr>
          <a:xfrm>
            <a:off x="467361" y="4427659"/>
            <a:ext cx="2272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恐怖分子陣亡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次數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1C0A702-0C18-4966-B94F-C9FEA6362316}"/>
              </a:ext>
            </a:extLst>
          </p:cNvPr>
          <p:cNvSpPr/>
          <p:nvPr/>
        </p:nvSpPr>
        <p:spPr>
          <a:xfrm>
            <a:off x="3485510" y="4391850"/>
            <a:ext cx="2257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窗破裂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代表射錯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窗戶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35AFB9B-AF98-4919-AE58-5A5FAB6534F8}"/>
              </a:ext>
            </a:extLst>
          </p:cNvPr>
          <p:cNvSpPr/>
          <p:nvPr/>
        </p:nvSpPr>
        <p:spPr>
          <a:xfrm>
            <a:off x="8944727" y="4398769"/>
            <a:ext cx="31099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市長與所有平民陣亡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  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空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窗破裂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恐怖分子存活勝利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遊戲結束</a:t>
            </a:r>
          </a:p>
          <a:p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0ECD1D6-6A53-4394-B87B-ABD07278E594}"/>
              </a:ext>
            </a:extLst>
          </p:cNvPr>
          <p:cNvSpPr/>
          <p:nvPr/>
        </p:nvSpPr>
        <p:spPr>
          <a:xfrm>
            <a:off x="6700234" y="4422153"/>
            <a:ext cx="164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平民陣亡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25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1603372" cy="8382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2572" y="38370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Success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14C85EF-DD81-0341-A299-EA17ED9D0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01" y="1893103"/>
            <a:ext cx="5806530" cy="32580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C58BDA-ADC6-4ABE-B625-D8A1B970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2" y="1880937"/>
            <a:ext cx="5772797" cy="32701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667917" y="850900"/>
            <a:ext cx="748883" cy="8382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217701" y="383706"/>
            <a:ext cx="92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Fail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53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2572" y="383706"/>
            <a:ext cx="2595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Game Rule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311582A-DFD4-6944-AE81-7272D4016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79" y="1219200"/>
            <a:ext cx="9331744" cy="527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599085" y="2913194"/>
            <a:ext cx="2995490" cy="1031611"/>
            <a:chOff x="4471928" y="3445311"/>
            <a:chExt cx="2484121" cy="771136"/>
          </a:xfrm>
        </p:grpSpPr>
        <p:sp>
          <p:nvSpPr>
            <p:cNvPr id="10" name="圓角矩形 9"/>
            <p:cNvSpPr/>
            <p:nvPr/>
          </p:nvSpPr>
          <p:spPr>
            <a:xfrm>
              <a:off x="4471928" y="3445311"/>
              <a:ext cx="2484121" cy="771136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701558" y="3543297"/>
              <a:ext cx="2024865" cy="575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TW" altLang="en-US" sz="4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雙人模式</a:t>
              </a:r>
              <a:endParaRPr lang="en-US" altLang="zh-TW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8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77615" y="274728"/>
            <a:ext cx="2484121" cy="771136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4014" y="33713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遊戲規則</a:t>
            </a:r>
            <a:endParaRPr lang="en-US" altLang="zh-TW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39" y="1180257"/>
            <a:ext cx="9799321" cy="55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77615" y="274728"/>
            <a:ext cx="2484121" cy="771136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4014" y="33713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  <a:endParaRPr lang="en-US" altLang="zh-TW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15" y="1320592"/>
            <a:ext cx="5690526" cy="320584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576" y="1320591"/>
            <a:ext cx="5718988" cy="320584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96B12AA-5232-4E7B-BE9B-9B76222CD2D9}"/>
              </a:ext>
            </a:extLst>
          </p:cNvPr>
          <p:cNvSpPr/>
          <p:nvPr/>
        </p:nvSpPr>
        <p:spPr>
          <a:xfrm>
            <a:off x="1812157" y="4999719"/>
            <a:ext cx="2621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m( 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綠色士兵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6B12AA-5232-4E7B-BE9B-9B76222CD2D9}"/>
              </a:ext>
            </a:extLst>
          </p:cNvPr>
          <p:cNvSpPr/>
          <p:nvPr/>
        </p:nvSpPr>
        <p:spPr>
          <a:xfrm>
            <a:off x="7276629" y="4999720"/>
            <a:ext cx="3606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綠色少一人，黃色多一人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572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1823681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42572" y="3837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初始條件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14" y="1497231"/>
            <a:ext cx="10493989" cy="30261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48000" y="504941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t1_code: 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左方士兵會出現的名字</a:t>
            </a:r>
          </a:p>
          <a:p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t2_code :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右方士兵會出現的名字</a:t>
            </a:r>
          </a:p>
        </p:txBody>
      </p:sp>
    </p:spTree>
    <p:extLst>
      <p:ext uri="{BB962C8B-B14F-4D97-AF65-F5344CB8AC3E}">
        <p14:creationId xmlns:p14="http://schemas.microsoft.com/office/powerpoint/2010/main" val="352520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3863972" cy="7874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42572" y="383706"/>
            <a:ext cx="409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Class 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two_player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0" y="1030037"/>
            <a:ext cx="11184810" cy="57773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212080" y="1269898"/>
            <a:ext cx="6979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self.t1 : 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存放左方士兵的圖片、姓名</a:t>
            </a: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self.t2 : 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存放右方士兵的圖片、姓名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1268414" y="5051941"/>
            <a:ext cx="1356360" cy="1356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69" b="123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B620FB12-5803-644E-A42E-669FFAEDB354}"/>
              </a:ext>
            </a:extLst>
          </p:cNvPr>
          <p:cNvGrpSpPr/>
          <p:nvPr/>
        </p:nvGrpSpPr>
        <p:grpSpPr>
          <a:xfrm>
            <a:off x="6837117" y="1077265"/>
            <a:ext cx="4470963" cy="923330"/>
            <a:chOff x="6102442" y="1483456"/>
            <a:chExt cx="2633926" cy="923330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DE8EBC2-5C30-0E48-8C2C-5D7762F9FD0C}"/>
                </a:ext>
              </a:extLst>
            </p:cNvPr>
            <p:cNvSpPr txBox="1"/>
            <p:nvPr/>
          </p:nvSpPr>
          <p:spPr>
            <a:xfrm>
              <a:off x="6860268" y="1678152"/>
              <a:ext cx="187610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cs typeface="Arial" pitchFamily="34" charset="0"/>
                </a:rPr>
                <a:t>團隊介紹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C28F0699-D34F-2840-8809-2DA26F9F21D7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63A9C7DC-523E-9F43-9B99-618CB53EEC5C}"/>
              </a:ext>
            </a:extLst>
          </p:cNvPr>
          <p:cNvGrpSpPr/>
          <p:nvPr/>
        </p:nvGrpSpPr>
        <p:grpSpPr>
          <a:xfrm>
            <a:off x="6866955" y="2322856"/>
            <a:ext cx="4411287" cy="923330"/>
            <a:chOff x="6102442" y="1483456"/>
            <a:chExt cx="2598770" cy="923330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37215F54-E952-DB4C-847F-64696F341CFC}"/>
                </a:ext>
              </a:extLst>
            </p:cNvPr>
            <p:cNvSpPr txBox="1"/>
            <p:nvPr/>
          </p:nvSpPr>
          <p:spPr>
            <a:xfrm>
              <a:off x="6860268" y="1678152"/>
              <a:ext cx="1840944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cs typeface="Arial" pitchFamily="34" charset="0"/>
                </a:rPr>
                <a:t>創作理念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BF61B5C6-D88F-FC4D-A893-E588E85CB344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2A93C-2DCD-BF4C-946B-44C0C36C7C8F}"/>
              </a:ext>
            </a:extLst>
          </p:cNvPr>
          <p:cNvGrpSpPr/>
          <p:nvPr/>
        </p:nvGrpSpPr>
        <p:grpSpPr>
          <a:xfrm>
            <a:off x="6837117" y="3568447"/>
            <a:ext cx="4441123" cy="923330"/>
            <a:chOff x="6102442" y="1483456"/>
            <a:chExt cx="2616347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5E7F65-8701-0C41-A463-28A8E2260392}"/>
                </a:ext>
              </a:extLst>
            </p:cNvPr>
            <p:cNvSpPr txBox="1"/>
            <p:nvPr/>
          </p:nvSpPr>
          <p:spPr>
            <a:xfrm>
              <a:off x="6860266" y="1678152"/>
              <a:ext cx="18585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3200" b="1">
                  <a:solidFill>
                    <a:schemeClr val="bg1"/>
                  </a:solidFill>
                  <a:cs typeface="Arial" pitchFamily="34" charset="0"/>
                </a:rPr>
                <a:t>成果說明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EFBF24-056B-4643-9386-7E6F344DD8A5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69C6A50-FE79-CD46-A3AD-0D5B2B5727C9}"/>
              </a:ext>
            </a:extLst>
          </p:cNvPr>
          <p:cNvGrpSpPr/>
          <p:nvPr/>
        </p:nvGrpSpPr>
        <p:grpSpPr>
          <a:xfrm>
            <a:off x="6837117" y="4814038"/>
            <a:ext cx="4470963" cy="923330"/>
            <a:chOff x="6102442" y="1483456"/>
            <a:chExt cx="2633926" cy="923330"/>
          </a:xfrm>
        </p:grpSpPr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3F17395-08C7-A84C-84D3-78FF5CC4250D}"/>
                </a:ext>
              </a:extLst>
            </p:cNvPr>
            <p:cNvSpPr txBox="1"/>
            <p:nvPr/>
          </p:nvSpPr>
          <p:spPr>
            <a:xfrm>
              <a:off x="6860268" y="1678152"/>
              <a:ext cx="187610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3200" b="1">
                  <a:solidFill>
                    <a:schemeClr val="bg1"/>
                  </a:solidFill>
                  <a:cs typeface="Arial" pitchFamily="34" charset="0"/>
                </a:rPr>
                <a:t>程式說明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4DC859E-20C6-854E-B255-475C47A2E452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圓角矩形 18"/>
          <p:cNvSpPr/>
          <p:nvPr/>
        </p:nvSpPr>
        <p:spPr>
          <a:xfrm>
            <a:off x="6729705" y="652288"/>
            <a:ext cx="3846855" cy="5565632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39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3863972" cy="7874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42572" y="383706"/>
            <a:ext cx="409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Class 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two_player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b="56758"/>
          <a:stretch/>
        </p:blipFill>
        <p:spPr>
          <a:xfrm>
            <a:off x="518639" y="1215081"/>
            <a:ext cx="8899201" cy="18527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b="36343"/>
          <a:stretch/>
        </p:blipFill>
        <p:spPr>
          <a:xfrm>
            <a:off x="518639" y="3353279"/>
            <a:ext cx="8899201" cy="272748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6000" y="4359119"/>
            <a:ext cx="6979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設定角色的位置並隨機自</a:t>
            </a: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t1_code 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t2_code 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選擇名字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602740" y="1315478"/>
            <a:ext cx="1356360" cy="1356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255714" y="3429000"/>
            <a:ext cx="2493326" cy="1356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5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3863972" cy="7874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42572" y="383706"/>
            <a:ext cx="409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Class 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two_player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40" y="1396834"/>
            <a:ext cx="110185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輸入判定 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程式碼過長，不再此展示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zh-TW" altLang="en-US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若輸入的字母為敵方其中一人的名字則敵軍陣亡，己方增加一人。</a:t>
            </a:r>
            <a:endParaRPr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若輸入的字母不在當中則己方陣亡一人，敵方增加一人，作為懲罰。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4254825"/>
            <a:ext cx="3863972" cy="7874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2572" y="3787631"/>
            <a:ext cx="5151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Class 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two_player_end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328198" y="1210444"/>
            <a:ext cx="11452321" cy="2577187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86740" y="4901156"/>
            <a:ext cx="11018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遊戲結束的條件為其中一方達到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</a:t>
            </a: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依照哪一方勝利顯示不同結果。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28198" y="4514411"/>
            <a:ext cx="11452321" cy="1706380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42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4137209" y="3803163"/>
            <a:ext cx="5910072" cy="1079857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544577" y="1963579"/>
            <a:ext cx="6104492" cy="2104705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47060" y="2865534"/>
            <a:ext cx="313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</a:t>
            </a: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聆聽</a:t>
            </a:r>
          </a:p>
        </p:txBody>
      </p:sp>
      <p:sp>
        <p:nvSpPr>
          <p:cNvPr id="9" name="矩形 8"/>
          <p:cNvSpPr/>
          <p:nvPr/>
        </p:nvSpPr>
        <p:spPr>
          <a:xfrm>
            <a:off x="3676540" y="2373322"/>
            <a:ext cx="1840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TW" sz="2800" b="1" dirty="0" smtClean="0">
                <a:solidFill>
                  <a:schemeClr val="bg1"/>
                </a:solidFill>
              </a:rPr>
              <a:t>Coding 101</a:t>
            </a:r>
            <a:endParaRPr kumimoji="1" lang="zh-TW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2660074" y="2896542"/>
            <a:ext cx="3873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973990" y="408061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TW" altLang="en-US" sz="3200" b="1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菁英狙擊手</a:t>
            </a:r>
            <a:endParaRPr kumimoji="1" lang="zh-TW" altLang="en-US" sz="3200" b="1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249" y="621166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游狼美钢行书（简）" panose="02010800040101010101" pitchFamily="2" charset="-122"/>
                <a:ea typeface="文鼎中行書" panose="02010609010101010101" pitchFamily="49" charset="-120"/>
              </a:rPr>
              <a:t>楊尚霖工作室</a:t>
            </a:r>
          </a:p>
        </p:txBody>
      </p:sp>
    </p:spTree>
    <p:extLst>
      <p:ext uri="{BB962C8B-B14F-4D97-AF65-F5344CB8AC3E}">
        <p14:creationId xmlns:p14="http://schemas.microsoft.com/office/powerpoint/2010/main" val="338871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277615" y="274728"/>
            <a:ext cx="2484121" cy="771136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04014" y="33713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en-US" altLang="zh-TW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036263" y="516562"/>
            <a:ext cx="1873069" cy="609856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18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19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1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1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1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solidFill>
              <a:srgbClr val="92D050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1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283" y="752486"/>
            <a:ext cx="838317" cy="87642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062" y="1886128"/>
            <a:ext cx="833197" cy="90593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675" y="3054913"/>
            <a:ext cx="806970" cy="97650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062" y="4198678"/>
            <a:ext cx="800858" cy="95829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0745" y="5439278"/>
            <a:ext cx="856085" cy="901484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230992" y="1886128"/>
            <a:ext cx="3153542" cy="1440030"/>
            <a:chOff x="7534825" y="698094"/>
            <a:chExt cx="3153542" cy="1440030"/>
          </a:xfrm>
        </p:grpSpPr>
        <p:sp>
          <p:nvSpPr>
            <p:cNvPr id="34" name="圓角矩形 33"/>
            <p:cNvSpPr/>
            <p:nvPr/>
          </p:nvSpPr>
          <p:spPr>
            <a:xfrm>
              <a:off x="7534825" y="1221314"/>
              <a:ext cx="3153542" cy="916810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7787277" y="1325776"/>
              <a:ext cx="290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經濟二，認真一哥</a:t>
              </a:r>
            </a:p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澳洲交換生，系羽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8336384" y="698094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曾冠儒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 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2800" b="1" dirty="0" smtClean="0">
                <a:solidFill>
                  <a:schemeClr val="bg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7556020" y="585172"/>
            <a:ext cx="3153542" cy="1440030"/>
            <a:chOff x="7534825" y="698094"/>
            <a:chExt cx="3153542" cy="1440030"/>
          </a:xfrm>
        </p:grpSpPr>
        <p:sp>
          <p:nvSpPr>
            <p:cNvPr id="38" name="圓角矩形 37"/>
            <p:cNvSpPr/>
            <p:nvPr/>
          </p:nvSpPr>
          <p:spPr>
            <a:xfrm>
              <a:off x="7534825" y="1221314"/>
              <a:ext cx="3153542" cy="916810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7787277" y="1325776"/>
              <a:ext cx="26491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經濟二，ＤＪ</a:t>
              </a:r>
              <a:endParaRPr lang="en-US" altLang="ko-KR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咖啡研究社－教學</a:t>
              </a:r>
              <a:endParaRPr lang="en-US" altLang="ko-KR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8336384" y="698094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陳冠融 </a:t>
              </a:r>
              <a:r>
                <a:rPr lang="en-US" altLang="ko-KR" sz="2800" b="1" dirty="0" smtClean="0">
                  <a:solidFill>
                    <a:srgbClr val="FFC000"/>
                  </a:solidFill>
                  <a:cs typeface="Arial" pitchFamily="34" charset="0"/>
                </a:rPr>
                <a:t>01</a:t>
              </a:r>
              <a:endParaRPr lang="ko-KR" altLang="en-US" sz="2800" b="1" dirty="0" smtClean="0">
                <a:solidFill>
                  <a:srgbClr val="FFC000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1267224" y="3800653"/>
            <a:ext cx="3153542" cy="1440030"/>
            <a:chOff x="7534825" y="698094"/>
            <a:chExt cx="3153542" cy="1440030"/>
          </a:xfrm>
        </p:grpSpPr>
        <p:sp>
          <p:nvSpPr>
            <p:cNvPr id="42" name="圓角矩形 41"/>
            <p:cNvSpPr/>
            <p:nvPr/>
          </p:nvSpPr>
          <p:spPr>
            <a:xfrm>
              <a:off x="7534825" y="1221314"/>
              <a:ext cx="3153542" cy="916810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7787277" y="1325776"/>
              <a:ext cx="290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經濟二，喜歡音樂</a:t>
              </a:r>
            </a:p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正義的使者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8336384" y="698094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呂宣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誼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 </a:t>
              </a:r>
              <a:r>
                <a:rPr lang="en-US" altLang="ko-KR" sz="2800" b="1" dirty="0" smtClean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2800" b="1" dirty="0" smtClean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7569384" y="2604352"/>
            <a:ext cx="3153542" cy="1440030"/>
            <a:chOff x="7534825" y="698094"/>
            <a:chExt cx="3153542" cy="1440030"/>
          </a:xfrm>
        </p:grpSpPr>
        <p:sp>
          <p:nvSpPr>
            <p:cNvPr id="47" name="圓角矩形 46"/>
            <p:cNvSpPr/>
            <p:nvPr/>
          </p:nvSpPr>
          <p:spPr>
            <a:xfrm>
              <a:off x="7534825" y="1221314"/>
              <a:ext cx="3153542" cy="916810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7787277" y="1325776"/>
              <a:ext cx="290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經濟二，系羽邱帥</a:t>
              </a:r>
            </a:p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凱恩斯岩燒牛排</a:t>
              </a: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8336384" y="698094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邱威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辰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cs typeface="Arial" pitchFamily="34" charset="0"/>
                </a:rPr>
                <a:t> </a:t>
              </a:r>
              <a:r>
                <a:rPr lang="en-US" altLang="ko-KR" sz="2800" b="1" dirty="0" smtClean="0">
                  <a:solidFill>
                    <a:schemeClr val="accent2"/>
                  </a:solidFill>
                  <a:cs typeface="Arial" pitchFamily="34" charset="0"/>
                </a:rPr>
                <a:t>03</a:t>
              </a:r>
              <a:endParaRPr lang="ko-KR" altLang="en-US" sz="2800" b="1" dirty="0" smtClean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569384" y="4567602"/>
            <a:ext cx="3153542" cy="1440030"/>
            <a:chOff x="7534825" y="698094"/>
            <a:chExt cx="3153542" cy="1440030"/>
          </a:xfrm>
        </p:grpSpPr>
        <p:sp>
          <p:nvSpPr>
            <p:cNvPr id="51" name="圓角矩形 50"/>
            <p:cNvSpPr/>
            <p:nvPr/>
          </p:nvSpPr>
          <p:spPr>
            <a:xfrm>
              <a:off x="7534825" y="1221314"/>
              <a:ext cx="3153542" cy="916810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7787277" y="1325776"/>
              <a:ext cx="290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經濟二，瑜珈</a:t>
              </a:r>
            </a:p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資料分析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&amp;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商業決策社</a:t>
              </a: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8336384" y="698094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黃    容 </a:t>
              </a:r>
              <a:r>
                <a:rPr lang="en-US" altLang="ko-KR" sz="2800" b="1" dirty="0" smtClean="0">
                  <a:solidFill>
                    <a:schemeClr val="accent6"/>
                  </a:solidFill>
                  <a:cs typeface="Arial" pitchFamily="34" charset="0"/>
                </a:rPr>
                <a:t>05</a:t>
              </a:r>
              <a:endParaRPr lang="ko-KR" altLang="en-US" sz="2800" b="1" dirty="0" smtClean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72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8" name="Hexagon 6">
            <a:extLst>
              <a:ext uri="{FF2B5EF4-FFF2-40B4-BE49-F238E27FC236}">
                <a16:creationId xmlns:a16="http://schemas.microsoft.com/office/drawing/2014/main" id="{F58843DD-81C5-614B-9361-CD5A8CD504CE}"/>
              </a:ext>
            </a:extLst>
          </p:cNvPr>
          <p:cNvSpPr/>
          <p:nvPr/>
        </p:nvSpPr>
        <p:spPr>
          <a:xfrm rot="5400000">
            <a:off x="2013374" y="2229669"/>
            <a:ext cx="2321422" cy="2134642"/>
          </a:xfrm>
          <a:prstGeom prst="hexagon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026" y="2348537"/>
            <a:ext cx="1354121" cy="1652489"/>
          </a:xfrm>
          <a:prstGeom prst="rect">
            <a:avLst/>
          </a:prstGeom>
        </p:spPr>
      </p:pic>
      <p:sp>
        <p:nvSpPr>
          <p:cNvPr id="12" name="Hexagon 6">
            <a:extLst>
              <a:ext uri="{FF2B5EF4-FFF2-40B4-BE49-F238E27FC236}">
                <a16:creationId xmlns:a16="http://schemas.microsoft.com/office/drawing/2014/main" id="{F58843DD-81C5-614B-9361-CD5A8CD504CE}"/>
              </a:ext>
            </a:extLst>
          </p:cNvPr>
          <p:cNvSpPr/>
          <p:nvPr/>
        </p:nvSpPr>
        <p:spPr>
          <a:xfrm rot="5400000">
            <a:off x="7084438" y="2229670"/>
            <a:ext cx="2321422" cy="2134642"/>
          </a:xfrm>
          <a:prstGeom prst="hexagon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225327-84B9-4E46-BF15-13E4A34A7ACE}"/>
              </a:ext>
            </a:extLst>
          </p:cNvPr>
          <p:cNvSpPr txBox="1"/>
          <p:nvPr/>
        </p:nvSpPr>
        <p:spPr>
          <a:xfrm>
            <a:off x="7604978" y="2629525"/>
            <a:ext cx="1412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New Tai Lue" panose="020B0502040204020203" pitchFamily="34" charset="0"/>
              </a:rPr>
              <a:t>鄧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1597314" y="4456854"/>
            <a:ext cx="3153542" cy="1440877"/>
            <a:chOff x="7534825" y="697247"/>
            <a:chExt cx="3153542" cy="1440877"/>
          </a:xfrm>
        </p:grpSpPr>
        <p:sp>
          <p:nvSpPr>
            <p:cNvPr id="17" name="圓角矩形 16"/>
            <p:cNvSpPr/>
            <p:nvPr/>
          </p:nvSpPr>
          <p:spPr>
            <a:xfrm>
              <a:off x="7534825" y="1221314"/>
              <a:ext cx="3153542" cy="916810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8219077" y="1479664"/>
              <a:ext cx="175429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提供音效協助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249821" y="697247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楊尚霖同學</a:t>
              </a:r>
              <a:endParaRPr lang="ko-KR" altLang="en-US" sz="2800" b="1" dirty="0" smtClean="0">
                <a:solidFill>
                  <a:schemeClr val="bg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668378" y="4456854"/>
            <a:ext cx="3153542" cy="1440877"/>
            <a:chOff x="7534825" y="697247"/>
            <a:chExt cx="3153542" cy="1440877"/>
          </a:xfrm>
        </p:grpSpPr>
        <p:sp>
          <p:nvSpPr>
            <p:cNvPr id="21" name="圓角矩形 20"/>
            <p:cNvSpPr/>
            <p:nvPr/>
          </p:nvSpPr>
          <p:spPr>
            <a:xfrm>
              <a:off x="7534825" y="1221314"/>
              <a:ext cx="3153542" cy="916810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8249821" y="1438991"/>
              <a:ext cx="175429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提供美術指導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572969" y="69724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鄧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同學</a:t>
              </a:r>
              <a:endParaRPr lang="ko-KR" altLang="en-US" sz="2800" b="1" dirty="0" smtClean="0">
                <a:solidFill>
                  <a:schemeClr val="bg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圓角矩形 23"/>
          <p:cNvSpPr/>
          <p:nvPr/>
        </p:nvSpPr>
        <p:spPr>
          <a:xfrm>
            <a:off x="277615" y="274728"/>
            <a:ext cx="2484121" cy="771136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04014" y="33713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特別感謝</a:t>
            </a:r>
            <a:endParaRPr lang="en-US" altLang="zh-TW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38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77615" y="274728"/>
            <a:ext cx="2484121" cy="771136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04014" y="33713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創作理念</a:t>
            </a:r>
            <a:endParaRPr lang="en-US" altLang="zh-TW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72448" y="1968292"/>
            <a:ext cx="2515411" cy="707886"/>
            <a:chOff x="100789" y="2120692"/>
            <a:chExt cx="2515411" cy="70788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E0E7ED6-A26B-5B45-A4D9-32CCCB041FE3}"/>
                </a:ext>
              </a:extLst>
            </p:cNvPr>
            <p:cNvSpPr/>
            <p:nvPr/>
          </p:nvSpPr>
          <p:spPr>
            <a:xfrm>
              <a:off x="451513" y="2613627"/>
              <a:ext cx="2164687" cy="1659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00789" y="2120692"/>
              <a:ext cx="22365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4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英打速度</a:t>
              </a:r>
              <a:endPara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5" name="圓角矩形 14"/>
          <p:cNvSpPr/>
          <p:nvPr/>
        </p:nvSpPr>
        <p:spPr>
          <a:xfrm>
            <a:off x="5151798" y="564113"/>
            <a:ext cx="6017772" cy="5868364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623405" y="1045864"/>
            <a:ext cx="507131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2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〈</a:t>
            </a:r>
            <a:r>
              <a:rPr lang="zh-TW" altLang="en-US" sz="2400" dirty="0" smtClean="0">
                <a:solidFill>
                  <a:schemeClr val="bg2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火線狙擊手 </a:t>
            </a:r>
            <a:r>
              <a:rPr lang="en-US" altLang="zh-TW" sz="2400" dirty="0" smtClean="0">
                <a:solidFill>
                  <a:schemeClr val="bg2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〉 </a:t>
            </a:r>
            <a:r>
              <a:rPr lang="zh-TW" altLang="en-US" sz="2400" dirty="0" smtClean="0">
                <a:solidFill>
                  <a:schemeClr val="bg2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是一個以第一人稱觀點視角為出發，訓練短期記憶力 、 比對能力 以及 英打速度能力 的遊戲。</a:t>
            </a:r>
            <a:endParaRPr lang="en-US" altLang="zh-TW" sz="2400" dirty="0" smtClean="0">
              <a:solidFill>
                <a:schemeClr val="bg2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1000" dirty="0" smtClean="0">
              <a:solidFill>
                <a:schemeClr val="bg2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bg2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我們是</a:t>
            </a:r>
            <a:r>
              <a:rPr lang="en-US" altLang="zh-TW" sz="2400" dirty="0" smtClean="0">
                <a:solidFill>
                  <a:schemeClr val="bg2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〈 </a:t>
            </a:r>
            <a:r>
              <a:rPr lang="zh-TW" altLang="en-US" sz="2400" dirty="0" smtClean="0">
                <a:solidFill>
                  <a:schemeClr val="bg2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楊尚霖工作室 </a:t>
            </a:r>
            <a:r>
              <a:rPr lang="en-US" altLang="zh-TW" sz="2400" dirty="0" smtClean="0">
                <a:solidFill>
                  <a:schemeClr val="bg2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〉</a:t>
            </a:r>
            <a:r>
              <a:rPr lang="zh-TW" altLang="en-US" sz="2400" dirty="0" smtClean="0">
                <a:solidFill>
                  <a:schemeClr val="bg2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發現在近一世紀中，玩家們在玩手遊、電動遊戲的時間越來越長，和朋友、家人之間的交流反而彌稀；玩家大多使用中文打字做遊戲體驗，缺少訓練英打能力的機會。因此我們想設計一款可以替代掉部分單人狙擊遊戲，兼具趣味、英打訓練和腦力訓練的遊戲，同時，他也具有記錄歷史最高分的功能，能讓玩家彼此討論、競爭。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072448" y="3121982"/>
            <a:ext cx="2470853" cy="707886"/>
            <a:chOff x="100789" y="2143230"/>
            <a:chExt cx="2470853" cy="70788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E0E7ED6-A26B-5B45-A4D9-32CCCB041FE3}"/>
                </a:ext>
              </a:extLst>
            </p:cNvPr>
            <p:cNvSpPr/>
            <p:nvPr/>
          </p:nvSpPr>
          <p:spPr>
            <a:xfrm>
              <a:off x="451514" y="2678719"/>
              <a:ext cx="2120128" cy="1652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00789" y="2143230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4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反應力</a:t>
              </a:r>
              <a:endPara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072448" y="4277761"/>
            <a:ext cx="2420052" cy="713339"/>
            <a:chOff x="100789" y="2099791"/>
            <a:chExt cx="2420052" cy="71333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E0E7ED6-A26B-5B45-A4D9-32CCCB041FE3}"/>
                </a:ext>
              </a:extLst>
            </p:cNvPr>
            <p:cNvSpPr/>
            <p:nvPr/>
          </p:nvSpPr>
          <p:spPr>
            <a:xfrm>
              <a:off x="451513" y="2624781"/>
              <a:ext cx="2069328" cy="18834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0789" y="2099791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4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記憶力</a:t>
              </a:r>
              <a:endPara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6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4599085" y="2913194"/>
            <a:ext cx="2995490" cy="1031611"/>
            <a:chOff x="4471928" y="3445311"/>
            <a:chExt cx="2484121" cy="771136"/>
          </a:xfrm>
        </p:grpSpPr>
        <p:sp>
          <p:nvSpPr>
            <p:cNvPr id="8" name="圓角矩形 7"/>
            <p:cNvSpPr/>
            <p:nvPr/>
          </p:nvSpPr>
          <p:spPr>
            <a:xfrm>
              <a:off x="4471928" y="3445311"/>
              <a:ext cx="2484121" cy="771136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1556" y="3543297"/>
              <a:ext cx="2024865" cy="575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TW" altLang="en-US" sz="4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成果說明</a:t>
              </a:r>
              <a:endParaRPr lang="en-US" altLang="zh-TW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96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25500"/>
            <a:ext cx="1859166" cy="1320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0729" y="357932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開始畫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面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98A9842-3EFA-AE44-8DB8-C565B2269DEB}"/>
              </a:ext>
            </a:extLst>
          </p:cNvPr>
          <p:cNvGrpSpPr/>
          <p:nvPr/>
        </p:nvGrpSpPr>
        <p:grpSpPr>
          <a:xfrm>
            <a:off x="565787" y="1471832"/>
            <a:ext cx="11044404" cy="4514208"/>
            <a:chOff x="1141658" y="2082059"/>
            <a:chExt cx="11103948" cy="4121834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351B73A7-EFAE-984B-B483-6BFB85803A4F}"/>
                </a:ext>
              </a:extLst>
            </p:cNvPr>
            <p:cNvGrpSpPr/>
            <p:nvPr/>
          </p:nvGrpSpPr>
          <p:grpSpPr>
            <a:xfrm>
              <a:off x="1141658" y="2536748"/>
              <a:ext cx="5654498" cy="3141388"/>
              <a:chOff x="694887" y="2559612"/>
              <a:chExt cx="5654498" cy="3141388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ECB6B932-AAB5-A54A-B6A5-B2AA0C6A9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887" y="2559612"/>
                <a:ext cx="5654498" cy="3141388"/>
              </a:xfrm>
              <a:prstGeom prst="rect">
                <a:avLst/>
              </a:prstGeom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15A15D1-3DA8-6849-8B02-53866CEA4497}"/>
                  </a:ext>
                </a:extLst>
              </p:cNvPr>
              <p:cNvSpPr txBox="1"/>
              <p:nvPr/>
            </p:nvSpPr>
            <p:spPr>
              <a:xfrm>
                <a:off x="5118609" y="3442483"/>
                <a:ext cx="890123" cy="137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kumimoji="1" lang="zh-TW" altLang="en-US"/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647D011D-9BD2-3C4D-8037-1FE77FA2DC2A}"/>
                </a:ext>
              </a:extLst>
            </p:cNvPr>
            <p:cNvGrpSpPr/>
            <p:nvPr/>
          </p:nvGrpSpPr>
          <p:grpSpPr>
            <a:xfrm>
              <a:off x="7042485" y="2082059"/>
              <a:ext cx="2887967" cy="4121834"/>
              <a:chOff x="6780628" y="2025748"/>
              <a:chExt cx="2887967" cy="4121834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8535450-B606-8C47-ACFA-6495F179C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6931" y="2327372"/>
                <a:ext cx="2385335" cy="3543927"/>
              </a:xfrm>
              <a:prstGeom prst="rect">
                <a:avLst/>
              </a:prstGeom>
            </p:spPr>
          </p:pic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BB6216-F1CF-1146-8F23-5CBDDA394C5B}"/>
                  </a:ext>
                </a:extLst>
              </p:cNvPr>
              <p:cNvSpPr txBox="1"/>
              <p:nvPr/>
            </p:nvSpPr>
            <p:spPr>
              <a:xfrm>
                <a:off x="6780628" y="2025748"/>
                <a:ext cx="2887967" cy="4121834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kumimoji="1" lang="zh-TW" altLang="en-US"/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823145F-D533-7640-8898-43C1C971FFB8}"/>
                </a:ext>
              </a:extLst>
            </p:cNvPr>
            <p:cNvSpPr txBox="1"/>
            <p:nvPr/>
          </p:nvSpPr>
          <p:spPr>
            <a:xfrm>
              <a:off x="10220913" y="2803056"/>
              <a:ext cx="2024693" cy="57989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遊戲開始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F866E58-2457-A343-8790-E344C08B8E82}"/>
                </a:ext>
              </a:extLst>
            </p:cNvPr>
            <p:cNvSpPr txBox="1"/>
            <p:nvPr/>
          </p:nvSpPr>
          <p:spPr>
            <a:xfrm>
              <a:off x="10220913" y="3755551"/>
              <a:ext cx="2024693" cy="57989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遊戲規則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7F55FB2-C832-844B-AF06-7A823B4514B5}"/>
                </a:ext>
              </a:extLst>
            </p:cNvPr>
            <p:cNvSpPr txBox="1"/>
            <p:nvPr/>
          </p:nvSpPr>
          <p:spPr>
            <a:xfrm>
              <a:off x="10220913" y="4708044"/>
              <a:ext cx="2024693" cy="57989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製作團隊</a:t>
              </a: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4ACF748-85C0-4344-A031-C0698E87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658" y="2536748"/>
              <a:ext cx="5654498" cy="317853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4A24A2C-BDFA-4743-8204-B5F390F3B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946" y="2383683"/>
              <a:ext cx="2357645" cy="3546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85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50900"/>
            <a:ext cx="2266312" cy="10668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1753" y="383706"/>
            <a:ext cx="2925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Game Mode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91753" y="1150374"/>
            <a:ext cx="11176177" cy="4876802"/>
            <a:chOff x="378898" y="1311342"/>
            <a:chExt cx="9968654" cy="4349891"/>
          </a:xfrm>
        </p:grpSpPr>
        <p:grpSp>
          <p:nvGrpSpPr>
            <p:cNvPr id="3" name="群組 2"/>
            <p:cNvGrpSpPr/>
            <p:nvPr/>
          </p:nvGrpSpPr>
          <p:grpSpPr>
            <a:xfrm>
              <a:off x="378898" y="1311342"/>
              <a:ext cx="9968654" cy="4349891"/>
              <a:chOff x="290870" y="2005616"/>
              <a:chExt cx="5951178" cy="2596837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8277B3D-5B8A-954F-B7E1-85B989603A13}"/>
                  </a:ext>
                </a:extLst>
              </p:cNvPr>
              <p:cNvSpPr txBox="1"/>
              <p:nvPr/>
            </p:nvSpPr>
            <p:spPr>
              <a:xfrm>
                <a:off x="3480630" y="2005616"/>
                <a:ext cx="1352073" cy="2596837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kumimoji="1" lang="zh-TW" altLang="en-US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DC66D2C-B1DE-934F-A0A3-EF50A3A84A00}"/>
                  </a:ext>
                </a:extLst>
              </p:cNvPr>
              <p:cNvSpPr txBox="1"/>
              <p:nvPr/>
            </p:nvSpPr>
            <p:spPr>
              <a:xfrm>
                <a:off x="5009019" y="2554654"/>
                <a:ext cx="1226455" cy="245831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六民</a:t>
                </a:r>
                <a:r>
                  <a:rPr kumimoji="1"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模式</a:t>
                </a: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FA1BFE4-0A4B-A143-968B-3D299F7910A4}"/>
                  </a:ext>
                </a:extLst>
              </p:cNvPr>
              <p:cNvSpPr txBox="1"/>
              <p:nvPr/>
            </p:nvSpPr>
            <p:spPr>
              <a:xfrm>
                <a:off x="5009019" y="2149087"/>
                <a:ext cx="1227668" cy="245831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四</a:t>
                </a:r>
                <a:r>
                  <a:rPr kumimoji="1" lang="zh-TW" altLang="en-US" sz="24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民</a:t>
                </a:r>
                <a:r>
                  <a:rPr kumimoji="1"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模式</a:t>
                </a: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58111A3-01A6-344A-A05D-7D84EA52A4C1}"/>
                  </a:ext>
                </a:extLst>
              </p:cNvPr>
              <p:cNvSpPr txBox="1"/>
              <p:nvPr/>
            </p:nvSpPr>
            <p:spPr>
              <a:xfrm>
                <a:off x="5015594" y="2960222"/>
                <a:ext cx="1226454" cy="245831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八</a:t>
                </a:r>
                <a:r>
                  <a:rPr kumimoji="1" lang="zh-TW" altLang="en-US" sz="24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民</a:t>
                </a:r>
                <a:r>
                  <a:rPr kumimoji="1"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模式</a:t>
                </a: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BEB462A-EC88-9C4F-B2B9-207BE8918AEF}"/>
                  </a:ext>
                </a:extLst>
              </p:cNvPr>
              <p:cNvSpPr txBox="1"/>
              <p:nvPr/>
            </p:nvSpPr>
            <p:spPr>
              <a:xfrm>
                <a:off x="5010640" y="3365790"/>
                <a:ext cx="1219391" cy="245831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三秒換位</a:t>
                </a: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40B4F86-8C58-4D41-8AB6-CA960B16AFC9}"/>
                  </a:ext>
                </a:extLst>
              </p:cNvPr>
              <p:cNvSpPr txBox="1"/>
              <p:nvPr/>
            </p:nvSpPr>
            <p:spPr>
              <a:xfrm>
                <a:off x="5016083" y="4176924"/>
                <a:ext cx="1219391" cy="245831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回主畫面</a:t>
                </a:r>
              </a:p>
            </p:txBody>
          </p: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5FE64936-7A10-2445-BA81-6A712A782F32}"/>
                  </a:ext>
                </a:extLst>
              </p:cNvPr>
              <p:cNvGrpSpPr/>
              <p:nvPr/>
            </p:nvGrpSpPr>
            <p:grpSpPr>
              <a:xfrm>
                <a:off x="290870" y="2554653"/>
                <a:ext cx="3132684" cy="1758050"/>
                <a:chOff x="940107" y="2330546"/>
                <a:chExt cx="5704988" cy="3368236"/>
              </a:xfrm>
            </p:grpSpPr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47BDDAFD-FEC9-F04F-A8CE-A460934634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0107" y="2330546"/>
                  <a:ext cx="5704988" cy="3368236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EE23989F-E703-5B49-AF0D-8714CE3B1763}"/>
                    </a:ext>
                  </a:extLst>
                </p:cNvPr>
                <p:cNvSpPr txBox="1"/>
                <p:nvPr/>
              </p:nvSpPr>
              <p:spPr>
                <a:xfrm>
                  <a:off x="5408085" y="2641613"/>
                  <a:ext cx="1082056" cy="2428197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1" lang="zh-TW" altLang="en-US"/>
                </a:p>
              </p:txBody>
            </p:sp>
          </p:grp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7BDDAFD-FEC9-F04F-A8CE-A46093463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02" t="9817" r="2604" b="15971"/>
            <a:stretch/>
          </p:blipFill>
          <p:spPr>
            <a:xfrm>
              <a:off x="5923054" y="1423970"/>
              <a:ext cx="1866387" cy="4114078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BEB462A-EC88-9C4F-B2B9-207BE8918AEF}"/>
                </a:ext>
              </a:extLst>
            </p:cNvPr>
            <p:cNvSpPr txBox="1"/>
            <p:nvPr/>
          </p:nvSpPr>
          <p:spPr>
            <a:xfrm>
              <a:off x="8299479" y="4269087"/>
              <a:ext cx="2042568" cy="41178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雙人模式</a:t>
              </a:r>
              <a:endParaRPr kumimoji="1"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3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0E7ED6-A26B-5B45-A4D9-32CCCB041FE3}"/>
              </a:ext>
            </a:extLst>
          </p:cNvPr>
          <p:cNvSpPr/>
          <p:nvPr/>
        </p:nvSpPr>
        <p:spPr>
          <a:xfrm>
            <a:off x="692788" y="884902"/>
            <a:ext cx="4419986" cy="72677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6369" y="383458"/>
            <a:ext cx="467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遊戲畫面</a:t>
            </a:r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hardmode</a:t>
            </a:r>
            <a:r>
              <a: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52958" y="1029789"/>
            <a:ext cx="9686085" cy="5615263"/>
            <a:chOff x="620475" y="2610703"/>
            <a:chExt cx="5223147" cy="308707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364255EC-624E-7D4D-864A-CDC25C8B3662}"/>
                </a:ext>
              </a:extLst>
            </p:cNvPr>
            <p:cNvGrpSpPr/>
            <p:nvPr/>
          </p:nvGrpSpPr>
          <p:grpSpPr>
            <a:xfrm>
              <a:off x="620475" y="2610703"/>
              <a:ext cx="5223147" cy="3087072"/>
              <a:chOff x="1382164" y="2025459"/>
              <a:chExt cx="9077027" cy="509307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F1486924-7184-F34D-BADA-AC7C6A2E3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2164" y="2025459"/>
                <a:ext cx="9077027" cy="5093079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9AA0F14-4FCA-D349-8CBC-4987E4D2819F}"/>
                  </a:ext>
                </a:extLst>
              </p:cNvPr>
              <p:cNvSpPr txBox="1"/>
              <p:nvPr/>
            </p:nvSpPr>
            <p:spPr>
              <a:xfrm>
                <a:off x="8859881" y="4312797"/>
                <a:ext cx="1203156" cy="154004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kumimoji="1" lang="zh-TW" altLang="en-US"/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EAE206B-0DE9-A147-ACE0-5D0211A689D8}"/>
                  </a:ext>
                </a:extLst>
              </p:cNvPr>
              <p:cNvSpPr txBox="1"/>
              <p:nvPr/>
            </p:nvSpPr>
            <p:spPr>
              <a:xfrm>
                <a:off x="4359344" y="4526430"/>
                <a:ext cx="1074821" cy="1379620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kumimoji="1" lang="zh-TW" altLang="en-US"/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5EE3E12-955F-F54F-8F8F-52DF4B908221}"/>
                  </a:ext>
                </a:extLst>
              </p:cNvPr>
              <p:cNvSpPr txBox="1"/>
              <p:nvPr/>
            </p:nvSpPr>
            <p:spPr>
              <a:xfrm>
                <a:off x="3523319" y="6323081"/>
                <a:ext cx="2012602" cy="449179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kumimoji="1" lang="zh-TW" altLang="en-US"/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79025DB-04DE-4EA9-AF14-CC76D79C8A7F}"/>
                </a:ext>
              </a:extLst>
            </p:cNvPr>
            <p:cNvSpPr/>
            <p:nvPr/>
          </p:nvSpPr>
          <p:spPr>
            <a:xfrm>
              <a:off x="674337" y="2650401"/>
              <a:ext cx="717624" cy="42545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4E3277-A2B0-4636-951F-D5FE1577A1B5}"/>
                </a:ext>
              </a:extLst>
            </p:cNvPr>
            <p:cNvSpPr/>
            <p:nvPr/>
          </p:nvSpPr>
          <p:spPr>
            <a:xfrm>
              <a:off x="1566550" y="4118276"/>
              <a:ext cx="618479" cy="861490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FD1136E-D335-430B-8FE7-1C1DEAADBF78}"/>
                </a:ext>
              </a:extLst>
            </p:cNvPr>
            <p:cNvSpPr/>
            <p:nvPr/>
          </p:nvSpPr>
          <p:spPr>
            <a:xfrm>
              <a:off x="4814969" y="2769491"/>
              <a:ext cx="870450" cy="622346"/>
            </a:xfrm>
            <a:prstGeom prst="rect">
              <a:avLst/>
            </a:prstGeom>
            <a:noFill/>
            <a:ln w="28575">
              <a:solidFill>
                <a:srgbClr val="CC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FCE518E-BDAF-4A77-933B-A45DCB599E24}"/>
                </a:ext>
              </a:extLst>
            </p:cNvPr>
            <p:cNvSpPr/>
            <p:nvPr/>
          </p:nvSpPr>
          <p:spPr>
            <a:xfrm>
              <a:off x="4912837" y="5270789"/>
              <a:ext cx="691992" cy="3907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0099"/>
                </a:solidFill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535922-D4E2-1448-AA37-49087C99E64E}"/>
              </a:ext>
            </a:extLst>
          </p:cNvPr>
          <p:cNvSpPr txBox="1"/>
          <p:nvPr/>
        </p:nvSpPr>
        <p:spPr>
          <a:xfrm>
            <a:off x="9387420" y="5308250"/>
            <a:ext cx="973887" cy="400110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defTabSz="914400" rtl="0" eaLnBrk="1" latinLnBrk="0" hangingPunct="1"/>
            <a:r>
              <a:rPr kumimoji="1" lang="zh-CN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懸賞單</a:t>
            </a:r>
            <a:endParaRPr kumimoji="1"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CF62170-5508-754E-AC52-6D4AFA575550}"/>
              </a:ext>
            </a:extLst>
          </p:cNvPr>
          <p:cNvSpPr txBox="1"/>
          <p:nvPr/>
        </p:nvSpPr>
        <p:spPr>
          <a:xfrm>
            <a:off x="4247691" y="3327392"/>
            <a:ext cx="1730166" cy="400110"/>
          </a:xfrm>
          <a:prstGeom prst="rect">
            <a:avLst/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恐怖份子頭</a:t>
            </a:r>
            <a:r>
              <a:rPr kumimoji="1" lang="zh-CN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</a:t>
            </a:r>
            <a:endParaRPr kumimoji="1" lang="en-US" altLang="zh-CN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D5A391E-A5BF-8446-83B6-D213BB6D6766}"/>
              </a:ext>
            </a:extLst>
          </p:cNvPr>
          <p:cNvSpPr txBox="1"/>
          <p:nvPr/>
        </p:nvSpPr>
        <p:spPr>
          <a:xfrm>
            <a:off x="5859706" y="5835409"/>
            <a:ext cx="963125" cy="400110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defTabSz="914400" rtl="0" eaLnBrk="1" latinLnBrk="0" hangingPunct="1"/>
            <a:r>
              <a:rPr kumimoji="1" lang="zh-CN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kumimoji="1"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28C42A-12B5-4026-B09D-3AC81F82A61E}"/>
              </a:ext>
            </a:extLst>
          </p:cNvPr>
          <p:cNvSpPr txBox="1"/>
          <p:nvPr/>
        </p:nvSpPr>
        <p:spPr>
          <a:xfrm>
            <a:off x="2902566" y="1318618"/>
            <a:ext cx="1033205" cy="400110"/>
          </a:xfrm>
          <a:prstGeom prst="rect">
            <a:avLst/>
          </a:prstGeom>
          <a:solidFill>
            <a:srgbClr val="00B0F0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defTabSz="914400" rtl="0" eaLnBrk="1" latinLnBrk="0" hangingPunct="1"/>
            <a:r>
              <a:rPr kumimoji="1"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計時器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1F7A782-CB0E-4F95-A514-4791AED44A49}"/>
              </a:ext>
            </a:extLst>
          </p:cNvPr>
          <p:cNvSpPr txBox="1"/>
          <p:nvPr/>
        </p:nvSpPr>
        <p:spPr>
          <a:xfrm>
            <a:off x="2954848" y="3329674"/>
            <a:ext cx="125206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defTabSz="914400" rtl="0" eaLnBrk="1" latinLnBrk="0" hangingPunct="1"/>
            <a:r>
              <a:rPr kumimoji="1"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市長頭像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43508A3-2776-4F69-A305-2FBDBF6FE7D9}"/>
              </a:ext>
            </a:extLst>
          </p:cNvPr>
          <p:cNvSpPr txBox="1"/>
          <p:nvPr/>
        </p:nvSpPr>
        <p:spPr>
          <a:xfrm>
            <a:off x="9255537" y="2563515"/>
            <a:ext cx="1240675" cy="400110"/>
          </a:xfrm>
          <a:prstGeom prst="rect">
            <a:avLst/>
          </a:prstGeom>
          <a:solidFill>
            <a:srgbClr val="7030A0"/>
          </a:solidFill>
          <a:ln w="19050">
            <a:solidFill>
              <a:srgbClr val="CC3399"/>
            </a:solidFill>
          </a:ln>
        </p:spPr>
        <p:txBody>
          <a:bodyPr wrap="square" rtlCol="0">
            <a:spAutoFit/>
          </a:bodyPr>
          <a:lstStyle/>
          <a:p>
            <a:pPr marL="0" defTabSz="914400" rtl="0" eaLnBrk="1" latinLnBrk="0" hangingPunct="1"/>
            <a:r>
              <a:rPr kumimoji="1"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遊戲資訊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A5554F6-B49B-49F0-85D3-2CC0BE5D16F7}"/>
              </a:ext>
            </a:extLst>
          </p:cNvPr>
          <p:cNvSpPr txBox="1"/>
          <p:nvPr/>
        </p:nvSpPr>
        <p:spPr>
          <a:xfrm>
            <a:off x="7076866" y="6035464"/>
            <a:ext cx="1996185" cy="400110"/>
          </a:xfrm>
          <a:prstGeom prst="rect">
            <a:avLst/>
          </a:prstGeom>
          <a:solidFill>
            <a:srgbClr val="0070C0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defTabSz="914400" rtl="0" eaLnBrk="1" latinLnBrk="0" hangingPunct="1"/>
            <a:r>
              <a:rPr kumimoji="1"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r>
              <a:rPr kumimoji="1"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kumimoji="1"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endParaRPr kumimoji="1"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8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极简动态曲线通用PPT模板</Template>
  <TotalTime>283</TotalTime>
  <Words>553</Words>
  <Application>Microsoft Office PowerPoint</Application>
  <PresentationFormat>寬螢幕</PresentationFormat>
  <Paragraphs>123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22</vt:i4>
      </vt:variant>
    </vt:vector>
  </HeadingPairs>
  <TitlesOfParts>
    <vt:vector size="38" baseType="lpstr">
      <vt:lpstr>等线</vt:lpstr>
      <vt:lpstr>맑은 고딕</vt:lpstr>
      <vt:lpstr>微软雅黑</vt:lpstr>
      <vt:lpstr>宋体</vt:lpstr>
      <vt:lpstr>文鼎中行書</vt:lpstr>
      <vt:lpstr>游狼美钢行书（简）</vt:lpstr>
      <vt:lpstr>微軟正黑體</vt:lpstr>
      <vt:lpstr>微軟正黑體</vt:lpstr>
      <vt:lpstr>新細明體</vt:lpstr>
      <vt:lpstr>Arial</vt:lpstr>
      <vt:lpstr>Calibri</vt:lpstr>
      <vt:lpstr>Calibri Light</vt:lpstr>
      <vt:lpstr>Microsoft New Tai Lue</vt:lpstr>
      <vt:lpstr>Office 主题</vt:lpstr>
      <vt:lpstr>Office 佈景主題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威辰 邱</dc:creator>
  <cp:lastModifiedBy>威辰 邱</cp:lastModifiedBy>
  <cp:revision>28</cp:revision>
  <dcterms:created xsi:type="dcterms:W3CDTF">2020-03-05T12:25:28Z</dcterms:created>
  <dcterms:modified xsi:type="dcterms:W3CDTF">2020-03-12T12:47:04Z</dcterms:modified>
</cp:coreProperties>
</file>